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4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7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4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5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1864-1A5F-4B18-873F-259C5E9699B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CFE6-93B2-46CE-9CE8-18733AED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09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45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6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03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30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66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3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9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25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47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36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61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20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68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96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0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0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09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2014-12-01T19:08:38Z</dcterms:created>
  <dcterms:modified xsi:type="dcterms:W3CDTF">2014-12-01T19:09:03Z</dcterms:modified>
</cp:coreProperties>
</file>